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307" r:id="rId2"/>
    <p:sldId id="256" r:id="rId3"/>
    <p:sldId id="308" r:id="rId4"/>
    <p:sldId id="259" r:id="rId5"/>
    <p:sldId id="260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340" r:id="rId21"/>
    <p:sldId id="268" r:id="rId22"/>
    <p:sldId id="269" r:id="rId23"/>
    <p:sldId id="270" r:id="rId24"/>
    <p:sldId id="271" r:id="rId25"/>
    <p:sldId id="272" r:id="rId26"/>
    <p:sldId id="273" r:id="rId27"/>
    <p:sldId id="345" r:id="rId28"/>
    <p:sldId id="346" r:id="rId29"/>
    <p:sldId id="347" r:id="rId30"/>
    <p:sldId id="348" r:id="rId31"/>
    <p:sldId id="349" r:id="rId32"/>
    <p:sldId id="274" r:id="rId33"/>
    <p:sldId id="27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9" r:id="rId57"/>
    <p:sldId id="276" r:id="rId58"/>
    <p:sldId id="277" r:id="rId59"/>
    <p:sldId id="278" r:id="rId60"/>
    <p:sldId id="279" r:id="rId61"/>
    <p:sldId id="280" r:id="rId62"/>
    <p:sldId id="281" r:id="rId63"/>
    <p:sldId id="282" r:id="rId64"/>
    <p:sldId id="283" r:id="rId65"/>
    <p:sldId id="284" r:id="rId66"/>
    <p:sldId id="285" r:id="rId67"/>
    <p:sldId id="286" r:id="rId68"/>
    <p:sldId id="287" r:id="rId69"/>
    <p:sldId id="288" r:id="rId70"/>
    <p:sldId id="289" r:id="rId71"/>
    <p:sldId id="290" r:id="rId72"/>
    <p:sldId id="291" r:id="rId73"/>
    <p:sldId id="292" r:id="rId74"/>
    <p:sldId id="293" r:id="rId75"/>
    <p:sldId id="294" r:id="rId76"/>
    <p:sldId id="295" r:id="rId77"/>
    <p:sldId id="296" r:id="rId78"/>
    <p:sldId id="297" r:id="rId79"/>
    <p:sldId id="298" r:id="rId80"/>
    <p:sldId id="341" r:id="rId81"/>
    <p:sldId id="342" r:id="rId82"/>
    <p:sldId id="343" r:id="rId83"/>
    <p:sldId id="344" r:id="rId84"/>
    <p:sldId id="338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0" autoAdjust="0"/>
    <p:restoredTop sz="94660"/>
  </p:normalViewPr>
  <p:slideViewPr>
    <p:cSldViewPr>
      <p:cViewPr varScale="1">
        <p:scale>
          <a:sx n="67" d="100"/>
          <a:sy n="67" d="100"/>
        </p:scale>
        <p:origin x="137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4" descr="adriantn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838200"/>
            <a:ext cx="5715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725488"/>
            <a:ext cx="4181475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2" descr="te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00"/>
            <a:ext cx="3962400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3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66863" y="1196975"/>
            <a:ext cx="6281737" cy="4822825"/>
            <a:chOff x="1008" y="672"/>
            <a:chExt cx="4032" cy="3189"/>
          </a:xfrm>
        </p:grpSpPr>
        <p:pic>
          <p:nvPicPr>
            <p:cNvPr id="21509" name="Picture 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9000" r="25000" b="3999"/>
            <a:stretch>
              <a:fillRect/>
            </a:stretch>
          </p:blipFill>
          <p:spPr bwMode="auto">
            <a:xfrm>
              <a:off x="1008" y="672"/>
              <a:ext cx="4032" cy="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0" name="Picture 6" descr="bull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06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1" name="Picture 7" descr="bull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20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2" name="Picture 8" descr="bull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832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43" name="Picture 7" descr="Motherboard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433763"/>
            <a:ext cx="2743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 descr="chip-c2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849813"/>
            <a:ext cx="2849563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49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7001" r="15625" b="3999"/>
          <a:stretch>
            <a:fillRect/>
          </a:stretch>
        </p:blipFill>
        <p:spPr bwMode="auto">
          <a:xfrm>
            <a:off x="1676400" y="1358900"/>
            <a:ext cx="6357938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1" name="Picture 22" descr="ram-di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933034">
            <a:off x="6324600" y="4800600"/>
            <a:ext cx="259397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7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9" name="Picture 3" descr="external_hard_dr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4665">
            <a:off x="1660525" y="4124325"/>
            <a:ext cx="20574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Picture 5" descr="l_000036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5334000"/>
            <a:ext cx="11430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2" name="Picture 6" descr="L104282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5181600"/>
            <a:ext cx="9747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3" name="Picture 7" descr="hard-drive-internal-lar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18288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4" name="Picture 8" descr="xb_360_dvd_dr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3424">
            <a:off x="2133600" y="2514600"/>
            <a:ext cx="1676400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971800" y="1577975"/>
            <a:ext cx="5932488" cy="4910138"/>
            <a:chOff x="1872" y="624"/>
            <a:chExt cx="3786" cy="3216"/>
          </a:xfrm>
        </p:grpSpPr>
        <p:pic>
          <p:nvPicPr>
            <p:cNvPr id="24584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5" t="19765" r="31250" b="3999"/>
            <a:stretch>
              <a:fillRect/>
            </a:stretch>
          </p:blipFill>
          <p:spPr bwMode="auto">
            <a:xfrm>
              <a:off x="2496" y="960"/>
              <a:ext cx="3162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5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5" t="7057" r="39963" b="84048"/>
            <a:stretch>
              <a:fillRect/>
            </a:stretch>
          </p:blipFill>
          <p:spPr bwMode="auto">
            <a:xfrm>
              <a:off x="1872" y="624"/>
              <a:ext cx="3072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0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keonics-1\Desktop\SIW Resources\Kannada\IES basic course V3.0_Kannada-page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4" y="0"/>
            <a:ext cx="9047136" cy="685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242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keonics-1\Desktop\SIW Resources\Kannada\IES basic course V3.0_Kannada-page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" y="-15498"/>
            <a:ext cx="9141417" cy="68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21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keonics-1\Desktop\SIW Resources\Kannada\IES basic course V3.0_Kannada-page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" y="0"/>
            <a:ext cx="91336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846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keonics-1\Desktop\SIW Resources\Kannada\IES basic course V3.0_Kannada-page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1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keonics-1\Desktop\SIW Resources\Kannada\IES basic course V3.0_Kannada-page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" y="0"/>
            <a:ext cx="91336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15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keonics-1\Desktop\SIW Resources\Kannada\IES basic course V3.0_Kannada-page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2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66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keonics-1\Desktop\SIW Resources\Kannada\IES basic course V3.0_Kannada-page0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0" y="-1"/>
            <a:ext cx="9127210" cy="687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21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455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keonics-1\Desktop\SIW Resources\Kannada\IES basic course V3.0_Kannada-page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9144000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72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keonics-1\Desktop\SIW Resources\Kannada\IES basic course V3.0_Kannada-page0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93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725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keonics-1\Desktop\SIW Resources\Kannada\IES basic course V3.0_Kannada-page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" y="0"/>
            <a:ext cx="91259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4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 descr="C:\Users\keonics-1\Desktop\SIW Resources\Kannada\IES basic course V3.0_Kannada-page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" y="0"/>
            <a:ext cx="9106546" cy="68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655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keonics-1\Desktop\SIW Resources\Kannada\IES basic course V3.0_Kannada-page0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" y="0"/>
            <a:ext cx="9129793" cy="68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004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keonics-1\Desktop\SIW Resources\Kannada\IES basic course V3.0_Kannada-page0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2" y="0"/>
            <a:ext cx="91168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006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:\Users\keonics-1\Desktop\SIW Resources\Kannada\IES basic course V3.0_Kannada-page0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380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keonics-1\Desktop\SIW Resources\Kannada\IES basic course V3.0_Kannada-page0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"/>
            <a:ext cx="89916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09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keonics-1\Desktop\SIW Resources\Kannada\IES basic course V3.0_Kannada-page0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256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keonics-1\Desktop\SIW Resources\Kannada\IES basic course V3.0_Kannada-page0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" y="0"/>
            <a:ext cx="912339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1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lide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971550"/>
            <a:ext cx="1752600" cy="15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 descr="slide0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048000"/>
            <a:ext cx="157003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12" descr="te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28800"/>
            <a:ext cx="51054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5" descr="te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2438400"/>
            <a:ext cx="4941887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86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keonics-1\Desktop\SIW Resources\Kannada\IES basic course V3.0_Kannada-page0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2202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786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keonics-1\Desktop\SIW Resources\Kannada\IES basic course V3.0_Kannada-page1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54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338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C:\Users\keonics-1\Desktop\SIW Resources\Kannada\IES basic course V3.0_Kannada-page0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023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C:\Users\keonics-1\Desktop\SIW Resources\Kannada\IES basic course V3.0_Kannada-page0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72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371600" y="1284288"/>
            <a:ext cx="6564313" cy="4627562"/>
            <a:chOff x="1056" y="720"/>
            <a:chExt cx="4272" cy="3031"/>
          </a:xfrm>
        </p:grpSpPr>
        <p:pic>
          <p:nvPicPr>
            <p:cNvPr id="25603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" t="8000" r="22501" b="9000"/>
            <a:stretch>
              <a:fillRect/>
            </a:stretch>
          </p:blipFill>
          <p:spPr bwMode="auto">
            <a:xfrm>
              <a:off x="1056" y="720"/>
              <a:ext cx="4272" cy="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4" name="Picture 5" descr="slide0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1584"/>
              <a:ext cx="1488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413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23000" r="22501" b="18001"/>
          <a:stretch>
            <a:fillRect/>
          </a:stretch>
        </p:blipFill>
        <p:spPr bwMode="auto">
          <a:xfrm>
            <a:off x="1089025" y="1371600"/>
            <a:ext cx="70104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8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7" descr="te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89025"/>
            <a:ext cx="6324600" cy="420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slide0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343400"/>
            <a:ext cx="7874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01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slide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133600"/>
            <a:ext cx="1566862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0" r="21875" b="31000"/>
          <a:stretch>
            <a:fillRect/>
          </a:stretch>
        </p:blipFill>
        <p:spPr bwMode="auto">
          <a:xfrm>
            <a:off x="1828800" y="1295400"/>
            <a:ext cx="34290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1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slide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0" r="76030"/>
          <a:stretch>
            <a:fillRect/>
          </a:stretch>
        </p:blipFill>
        <p:spPr bwMode="auto">
          <a:xfrm>
            <a:off x="673100" y="2133600"/>
            <a:ext cx="19939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56578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29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0" name="Picture 14" descr="slide0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1109663"/>
            <a:ext cx="8318500" cy="329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18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68580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36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 descr="C:\Users\keonics-1\Desktop\SIW Resources\Kannada\IES basic course V3.0_Kannada-pag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957"/>
            <a:ext cx="9144000" cy="68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651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 descr="slide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6"/>
          <a:stretch>
            <a:fillRect/>
          </a:stretch>
        </p:blipFill>
        <p:spPr bwMode="auto">
          <a:xfrm>
            <a:off x="633413" y="2133600"/>
            <a:ext cx="8318500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 descr="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84288"/>
            <a:ext cx="7358063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3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1" name="Picture 7" descr="slide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>
            <a:fillRect/>
          </a:stretch>
        </p:blipFill>
        <p:spPr bwMode="auto">
          <a:xfrm>
            <a:off x="0" y="2571750"/>
            <a:ext cx="8756650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8" descr="slide1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3075"/>
            <a:ext cx="8556625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9" descr="te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38325"/>
            <a:ext cx="50593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0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0" descr="slide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>
            <a:fillRect/>
          </a:stretch>
        </p:blipFill>
        <p:spPr bwMode="auto">
          <a:xfrm>
            <a:off x="152400" y="2016125"/>
            <a:ext cx="8802688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11" descr="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1084263"/>
            <a:ext cx="6021388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06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0" descr="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60450"/>
            <a:ext cx="71024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 descr="slide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82750"/>
            <a:ext cx="88392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 descr="slide1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43000"/>
            <a:ext cx="494506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14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slide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7"/>
          <a:stretch>
            <a:fillRect/>
          </a:stretch>
        </p:blipFill>
        <p:spPr bwMode="auto">
          <a:xfrm>
            <a:off x="936625" y="908050"/>
            <a:ext cx="7477125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990600"/>
            <a:ext cx="68897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1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slide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"/>
          <a:stretch>
            <a:fillRect/>
          </a:stretch>
        </p:blipFill>
        <p:spPr bwMode="auto">
          <a:xfrm>
            <a:off x="930275" y="1089025"/>
            <a:ext cx="7694613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01980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85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slide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1"/>
          <a:stretch>
            <a:fillRect/>
          </a:stretch>
        </p:blipFill>
        <p:spPr bwMode="auto">
          <a:xfrm>
            <a:off x="957263" y="1811338"/>
            <a:ext cx="7588250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6324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77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5" descr="slide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631348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60438"/>
            <a:ext cx="4572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 descr="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5" y="2108200"/>
            <a:ext cx="6851650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0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5" descr="adriantn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7924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 descr="slide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57275"/>
            <a:ext cx="6526213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 descr="te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22860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3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2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1154113"/>
            <a:ext cx="1828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 descr="2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838325"/>
            <a:ext cx="639445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44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keonics-1\Desktop\SIW Resources\Kannada\IES basic course V3.0_Kannada-page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835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te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219200"/>
            <a:ext cx="4597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 descr="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128838"/>
            <a:ext cx="6845300" cy="384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8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112838" y="1338263"/>
            <a:ext cx="7116762" cy="4452937"/>
            <a:chOff x="927" y="720"/>
            <a:chExt cx="4785" cy="3195"/>
          </a:xfrm>
        </p:grpSpPr>
        <p:pic>
          <p:nvPicPr>
            <p:cNvPr id="45059" name="Picture 4" descr="slide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" y="1152"/>
              <a:ext cx="478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0" name="Picture 5" descr="te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720"/>
              <a:ext cx="3296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1" name="Picture 6" descr="3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" y="1317"/>
              <a:ext cx="4448" cy="2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544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4" descr="netscape-logo-thumb-1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102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5" descr="Mozilla_Fire_Fox_logo-word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88" y="5562600"/>
            <a:ext cx="1524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6" descr="google-chrome-logo-71156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410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7" descr="ie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410200"/>
            <a:ext cx="10191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8" descr="te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1157288"/>
            <a:ext cx="276542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9" descr="3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2139950"/>
            <a:ext cx="77089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54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 descr="slide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4"/>
          <a:stretch>
            <a:fillRect/>
          </a:stretch>
        </p:blipFill>
        <p:spPr bwMode="auto">
          <a:xfrm>
            <a:off x="1752600" y="1981200"/>
            <a:ext cx="73136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4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33528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4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9" name="Picture 5" descr="slide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9"/>
          <a:stretch>
            <a:fillRect/>
          </a:stretch>
        </p:blipFill>
        <p:spPr bwMode="auto">
          <a:xfrm>
            <a:off x="1720850" y="1905000"/>
            <a:ext cx="6977063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4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50292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5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slide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9"/>
          <a:stretch>
            <a:fillRect/>
          </a:stretch>
        </p:blipFill>
        <p:spPr bwMode="auto">
          <a:xfrm>
            <a:off x="1676400" y="2819400"/>
            <a:ext cx="74676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14400"/>
            <a:ext cx="396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5" descr="te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64008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0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63" y="2411413"/>
            <a:ext cx="6513512" cy="360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79400" y="1616075"/>
            <a:ext cx="8069263" cy="4414838"/>
            <a:chOff x="107" y="730"/>
            <a:chExt cx="5529" cy="3102"/>
          </a:xfrm>
        </p:grpSpPr>
        <p:pic>
          <p:nvPicPr>
            <p:cNvPr id="51204" name="Picture 5" descr="1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" y="730"/>
              <a:ext cx="5529" cy="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0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1294"/>
              <a:ext cx="4463" cy="2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637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C:\Users\keonics-1\Desktop\SIW Resources\Kannada\IES basic course V3.0_Kannada-page0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" y="0"/>
            <a:ext cx="8989017" cy="682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852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C:\Users\keonics-1\Desktop\SIW Resources\Kannada\IES basic course V3.0_Kannada-page0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" y="0"/>
            <a:ext cx="9120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626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C:\Users\keonics-1\Desktop\SIW Resources\Kannada\IES basic course V3.0_Kannada-page0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" y="0"/>
            <a:ext cx="9107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98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1" name="Picture 4" descr="figure4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" b="11754"/>
          <a:stretch>
            <a:fillRect/>
          </a:stretch>
        </p:blipFill>
        <p:spPr bwMode="auto">
          <a:xfrm>
            <a:off x="1828800" y="2200275"/>
            <a:ext cx="6096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7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58863"/>
            <a:ext cx="426720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702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C:\Users\keonics-1\Desktop\SIW Resources\Kannada\IES basic course V3.0_Kannada-page0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2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155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C:\Users\keonics-1\Desktop\SIW Resources\Kannada\IES basic course V3.0_Kannada-page0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C:\Users\keonics-1\Desktop\SIW Resources\Kannada\IES basic course V3.0_Kannada-page0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" y="0"/>
            <a:ext cx="9136251" cy="682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534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C:\Users\keonics-1\Desktop\SIW Resources\Kannada\IES basic course V3.0_Kannada-page0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" y="0"/>
            <a:ext cx="9120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364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5" name="Picture 3" descr="C:\Users\keonics-1\Desktop\SIW Resources\Kannada\IES basic course V3.0_Kannada-page0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91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C:\Users\keonics-1\Desktop\SIW Resources\Kannada\IES basic course V3.0_Kannada-page0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1" y="-76200"/>
            <a:ext cx="9109129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2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C:\Users\keonics-1\Desktop\SIW Resources\Kannada\IES basic course V3.0_Kannada-page0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31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C:\Users\keonics-1\Desktop\SIW Resources\Kannada\IES basic course V3.0_Kannada-page0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3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 descr="C:\Users\keonics-1\Desktop\SIW Resources\Kannada\IES basic course V3.0_Kannada-page0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4" y="0"/>
            <a:ext cx="9114295" cy="682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8456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C:\Users\keonics-1\Desktop\SIW Resources\Kannada\IES basic course V3.0_Kannada-page0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4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8" name="Picture 4" descr="hardwar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0"/>
            <a:ext cx="3505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chip-c2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05200"/>
            <a:ext cx="4327525" cy="467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11" descr="te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95400"/>
            <a:ext cx="5029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98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C:\Users\keonics-1\Desktop\SIW Resources\Kannada\IES basic course V3.0_Kannada-page0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40" y="0"/>
            <a:ext cx="9168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531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C:\Users\keonics-1\Desktop\SIW Resources\Kannada\IES basic course V3.0_Kannada-page0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586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C:\Users\keonics-1\Desktop\SIW Resources\Kannada\IES basic course V3.0_Kannada-page0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149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 descr="C:\Users\keonics-1\Desktop\SIW Resources\Kannada\IES basic course V3.0_Kannada-page1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" y="-152401"/>
            <a:ext cx="9113003" cy="70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1712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 descr="C:\Users\keonics-1\Desktop\SIW Resources\Kannada\IES basic course V3.0_Kannada-page1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97" y="0"/>
            <a:ext cx="91749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389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 descr="C:\Users\keonics-1\Desktop\SIW Resources\Kannada\IES basic course V3.0_Kannada-page1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" y="0"/>
            <a:ext cx="9138834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442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 descr="C:\Users\keonics-1\Desktop\SIW Resources\Kannada\IES basic course V3.0_Kannada-page1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466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 descr="C:\Users\keonics-1\Desktop\SIW Resources\Kannada\IES basic course V3.0_Kannada-page1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8052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 descr="C:\Users\keonics-1\Desktop\SIW Resources\Kannada\IES basic course V3.0_Kannada-page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" y="-5166"/>
            <a:ext cx="91414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3967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C:\Users\keonics-1\Desktop\SIW Resources\Kannada\IES basic course V3.0_Kannada-page1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0" y="0"/>
            <a:ext cx="9109130" cy="68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98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 descr="chip-c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57600"/>
            <a:ext cx="4329113" cy="467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bul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9530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2" descr="bul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38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13" descr="bul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7" name="Picture 5" descr="PC_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25" y="1512888"/>
            <a:ext cx="2174875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9" descr="te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19200"/>
            <a:ext cx="33528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20" descr="te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3992563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65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keonics-1\Desktop\SIW Resources\Kannada\IES basic course V3.0_Kannada-page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263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keonics-1\Desktop\SIW Resources\Kannada\IES basic course V3.0_Kannada-page1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928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keonics-1\Desktop\SIW Resources\Kannada\IES basic course V3.0_Kannada-page1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65" y="152400"/>
            <a:ext cx="9148665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387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keonics-1\Desktop\SIW Resources\Kannada\IES basic course V3.0_Kannada-page1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24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7092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7" descr="1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249363"/>
            <a:ext cx="6429375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64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79"/>
          <a:stretch>
            <a:fillRect/>
          </a:stretch>
        </p:blipFill>
        <p:spPr bwMode="auto">
          <a:xfrm>
            <a:off x="609600" y="1143000"/>
            <a:ext cx="54102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2" name="Picture 11" descr="sysunit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50" y="2243138"/>
            <a:ext cx="281781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 descr="bul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 descr="bul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196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97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71</TotalTime>
  <Words>0</Words>
  <Application>Microsoft Office PowerPoint</Application>
  <PresentationFormat>On-screen Show (4:3)</PresentationFormat>
  <Paragraphs>0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Candara</vt:lpstr>
      <vt:lpstr>Symbol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</dc:creator>
  <cp:lastModifiedBy>rashmi</cp:lastModifiedBy>
  <cp:revision>9</cp:revision>
  <dcterms:created xsi:type="dcterms:W3CDTF">2014-12-10T03:39:59Z</dcterms:created>
  <dcterms:modified xsi:type="dcterms:W3CDTF">2016-12-09T05:49:55Z</dcterms:modified>
</cp:coreProperties>
</file>